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  <p:sldMasterId id="2147483661" r:id="rId7"/>
  </p:sldMasterIdLst>
  <p:notesMasterIdLst>
    <p:notesMasterId r:id="rId11"/>
  </p:notesMasterIdLst>
  <p:handoutMasterIdLst>
    <p:handoutMasterId r:id="rId12"/>
  </p:handoutMasterIdLst>
  <p:sldIdLst>
    <p:sldId id="260" r:id="rId8"/>
    <p:sldId id="285" r:id="rId9"/>
    <p:sldId id="286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3AA2BEF-9DB8-4EE9-A732-6737C89D2D7B}">
          <p14:sldIdLst>
            <p14:sldId id="260"/>
            <p14:sldId id="285"/>
            <p14:sldId id="28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9" autoAdjust="0"/>
    <p:restoredTop sz="94660"/>
  </p:normalViewPr>
  <p:slideViewPr>
    <p:cSldViewPr showGuides="1">
      <p:cViewPr varScale="1">
        <p:scale>
          <a:sx n="125" d="100"/>
          <a:sy n="125" d="100"/>
        </p:scale>
        <p:origin x="942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11/30/2023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11/30/2023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9828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3733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98599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5908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91000" y="2286000"/>
            <a:ext cx="5646034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Flight Testing Update</a:t>
            </a:r>
          </a:p>
          <a:p>
            <a:endParaRPr lang="en-US" dirty="0"/>
          </a:p>
          <a:p>
            <a:r>
              <a:rPr lang="en-US" dirty="0"/>
              <a:t>David Michelsen</a:t>
            </a:r>
          </a:p>
          <a:p>
            <a:r>
              <a:rPr lang="en-US" dirty="0"/>
              <a:t>Manager Retail Operations</a:t>
            </a:r>
          </a:p>
          <a:p>
            <a:endParaRPr lang="en-US" dirty="0"/>
          </a:p>
          <a:p>
            <a:r>
              <a:rPr lang="en-US" dirty="0"/>
              <a:t>Retail Market Subcommittee</a:t>
            </a:r>
          </a:p>
          <a:p>
            <a:r>
              <a:rPr lang="en-US" dirty="0"/>
              <a:t>12/05/2023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1023 Details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63822"/>
            <a:ext cx="8534400" cy="429502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15 New CRs tested in Flight 1023 including 11 DUNS+4 CRs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15 existing CRs tested with new territories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1 existing PUCT option 2 CR tested for PUCT option 1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1 existing CR added CSA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2 existing CRs tested for Service Provider change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13 of the New CRs tested with Lubbock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15 of the existing CRs added the Lubbock territory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12/05/23</a:t>
            </a:r>
          </a:p>
        </p:txBody>
      </p:sp>
    </p:spTree>
    <p:extLst>
      <p:ext uri="{BB962C8B-B14F-4D97-AF65-F5344CB8AC3E}">
        <p14:creationId xmlns:p14="http://schemas.microsoft.com/office/powerpoint/2010/main" val="15235817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0224 Preview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62751"/>
            <a:ext cx="8534400" cy="426720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0224 application deadline is 01/17/24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0224 signup deadline is 01/31/24</a:t>
            </a:r>
          </a:p>
          <a:p>
            <a:pPr lvl="0">
              <a:lnSpc>
                <a:spcPct val="150000"/>
              </a:lnSpc>
            </a:pPr>
            <a:r>
              <a:rPr lang="en-US" sz="2000" dirty="0"/>
              <a:t>Connectivity testing begins on </a:t>
            </a:r>
            <a:r>
              <a:rPr lang="en-US" sz="2000" dirty="0">
                <a:solidFill>
                  <a:prstClr val="black"/>
                </a:solidFill>
              </a:rPr>
              <a:t>02/06/24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Day 1 transactions begin on 02/26/24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Flight </a:t>
            </a:r>
            <a:r>
              <a:rPr lang="en-US" sz="2000" dirty="0"/>
              <a:t>0224 </a:t>
            </a:r>
            <a:r>
              <a:rPr lang="en-US" sz="2000" dirty="0">
                <a:solidFill>
                  <a:prstClr val="black"/>
                </a:solidFill>
              </a:rPr>
              <a:t>is scheduled to conclude on 03/08/24 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Contingency period concludes 03/15/24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12/05/23</a:t>
            </a:r>
          </a:p>
        </p:txBody>
      </p:sp>
    </p:spTree>
    <p:extLst>
      <p:ext uri="{BB962C8B-B14F-4D97-AF65-F5344CB8AC3E}">
        <p14:creationId xmlns:p14="http://schemas.microsoft.com/office/powerpoint/2010/main" val="1464330415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c34af464-7aa1-4edd-9be4-83dffc1cb926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6343</TotalTime>
  <Words>126</Words>
  <Application>Microsoft Office PowerPoint</Application>
  <PresentationFormat>On-screen Show (4:3)</PresentationFormat>
  <Paragraphs>30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1_Custom Design</vt:lpstr>
      <vt:lpstr>Office Theme</vt:lpstr>
      <vt:lpstr>Custom Design</vt:lpstr>
      <vt:lpstr>2_Custom Design</vt:lpstr>
      <vt:lpstr>PowerPoint Presentation</vt:lpstr>
      <vt:lpstr>Flight 1023 Details</vt:lpstr>
      <vt:lpstr>Flight 0224 Preview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Yockey, Paul</cp:lastModifiedBy>
  <cp:revision>223</cp:revision>
  <cp:lastPrinted>2016-01-21T20:53:15Z</cp:lastPrinted>
  <dcterms:created xsi:type="dcterms:W3CDTF">2016-01-21T15:20:31Z</dcterms:created>
  <dcterms:modified xsi:type="dcterms:W3CDTF">2023-11-30T18:43:15Z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2023-07-27T18:57:26Z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4f7bf5ee-2436-49ba-bb95-badc121fb36b</vt:lpwstr>
  </property>
  <property fmtid="{D5CDD505-2E9C-101B-9397-08002B2CF9AE}" pid="9" name="MSIP_Label_7084cbda-52b8-46fb-a7b7-cb5bd465ed85_ContentBits">
    <vt:lpwstr>0</vt:lpwstr>
  </property>
</Properties>
</file>